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DESEJAMOS, Ó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DESEJAMOS, Ó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Desejamos, ó Senhor, </a:t>
            </a:r>
          </a:p>
          <a:p>
            <a:r>
              <a:rPr lang="pt-BR" dirty="0"/>
              <a:t>Tua glória celebrar; </a:t>
            </a:r>
          </a:p>
          <a:p>
            <a:r>
              <a:rPr lang="pt-BR" dirty="0"/>
              <a:t>E, entoando o Teu louvor,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DESEJAMOS, Ó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Tua bênção suplicar. </a:t>
            </a:r>
          </a:p>
          <a:p>
            <a:r>
              <a:rPr lang="pt-BR" dirty="0"/>
              <a:t>Ouve em Tua habitação </a:t>
            </a:r>
          </a:p>
          <a:p>
            <a:r>
              <a:rPr lang="pt-BR" dirty="0"/>
              <a:t>Nossa humilde petição:</a:t>
            </a:r>
          </a:p>
        </p:txBody>
      </p:sp>
    </p:spTree>
    <p:extLst>
      <p:ext uri="{BB962C8B-B14F-4D97-AF65-F5344CB8AC3E}">
        <p14:creationId xmlns:p14="http://schemas.microsoft.com/office/powerpoint/2010/main" val="1801636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DESEJAMOS, Ó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 Jesus, bom Salvador, </a:t>
            </a:r>
          </a:p>
          <a:p>
            <a:r>
              <a:rPr lang="pt-BR" dirty="0"/>
              <a:t>Vimos Teu favor pedir. </a:t>
            </a:r>
          </a:p>
          <a:p>
            <a:r>
              <a:rPr lang="pt-BR" dirty="0"/>
              <a:t>Vem mostrar-nos Teu amor, </a:t>
            </a:r>
          </a:p>
        </p:txBody>
      </p:sp>
    </p:spTree>
    <p:extLst>
      <p:ext uri="{BB962C8B-B14F-4D97-AF65-F5344CB8AC3E}">
        <p14:creationId xmlns:p14="http://schemas.microsoft.com/office/powerpoint/2010/main" val="1330756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DESEJAMOS, Ó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Selo de feliz porvir. </a:t>
            </a:r>
          </a:p>
          <a:p>
            <a:r>
              <a:rPr lang="pt-BR" dirty="0"/>
              <a:t>Vem agora mesmo encher </a:t>
            </a:r>
          </a:p>
          <a:p>
            <a:r>
              <a:rPr lang="pt-BR" dirty="0"/>
              <a:t>Nossas almas de prazer.</a:t>
            </a:r>
          </a:p>
        </p:txBody>
      </p:sp>
    </p:spTree>
    <p:extLst>
      <p:ext uri="{BB962C8B-B14F-4D97-AF65-F5344CB8AC3E}">
        <p14:creationId xmlns:p14="http://schemas.microsoft.com/office/powerpoint/2010/main" val="2479047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DESEJAMOS, Ó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sincero coração, </a:t>
            </a:r>
          </a:p>
          <a:p>
            <a:r>
              <a:rPr lang="pt-BR" dirty="0"/>
              <a:t>Adoremos nosso Rei, </a:t>
            </a:r>
          </a:p>
          <a:p>
            <a:r>
              <a:rPr lang="pt-BR" dirty="0"/>
              <a:t>Que nos guia pela mão, </a:t>
            </a:r>
          </a:p>
        </p:txBody>
      </p:sp>
    </p:spTree>
    <p:extLst>
      <p:ext uri="{BB962C8B-B14F-4D97-AF65-F5344CB8AC3E}">
        <p14:creationId xmlns:p14="http://schemas.microsoft.com/office/powerpoint/2010/main" val="3401032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DESEJAMOS, Ó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protege a santa grei. </a:t>
            </a:r>
          </a:p>
          <a:p>
            <a:r>
              <a:rPr lang="pt-BR" dirty="0"/>
              <a:t>Ó, louvemos ao Senhor, </a:t>
            </a:r>
          </a:p>
          <a:p>
            <a:r>
              <a:rPr lang="pt-BR" dirty="0"/>
              <a:t>Nosso meigo e bom Pastor.</a:t>
            </a:r>
          </a:p>
        </p:txBody>
      </p:sp>
    </p:spTree>
    <p:extLst>
      <p:ext uri="{BB962C8B-B14F-4D97-AF65-F5344CB8AC3E}">
        <p14:creationId xmlns:p14="http://schemas.microsoft.com/office/powerpoint/2010/main" val="3972282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1976</TotalTime>
  <Words>125</Words>
  <Application>Microsoft Office PowerPoint</Application>
  <PresentationFormat>Apresentação na tela (16:9)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DESEJAMOS, Ó SENHOR</vt:lpstr>
      <vt:lpstr>DESEJAMOS, Ó SENHOR</vt:lpstr>
      <vt:lpstr>DESEJAMOS, Ó SENHOR</vt:lpstr>
      <vt:lpstr>DESEJAMOS, Ó SENHOR</vt:lpstr>
      <vt:lpstr>DESEJAMOS, Ó SENHOR</vt:lpstr>
      <vt:lpstr>DESEJAMOS, Ó SENHOR</vt:lpstr>
      <vt:lpstr>DESEJAMOS, Ó SENHOR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2019-06-12T21:22:44Z</dcterms:modified>
</cp:coreProperties>
</file>

<file path=docProps/thumbnail.jpeg>
</file>